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ro-R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46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tana Lucian" userId="acd67822b7fd946c" providerId="LiveId" clId="{DF9DB6FC-E08D-4B0C-98B5-26BD742B19EA}"/>
    <pc:docChg chg="undo custSel addSld delSld modSld">
      <pc:chgData name="Catana Lucian" userId="acd67822b7fd946c" providerId="LiveId" clId="{DF9DB6FC-E08D-4B0C-98B5-26BD742B19EA}" dt="2022-04-19T06:48:35.236" v="71" actId="207"/>
      <pc:docMkLst>
        <pc:docMk/>
      </pc:docMkLst>
      <pc:sldChg chg="addSp modSp mod">
        <pc:chgData name="Catana Lucian" userId="acd67822b7fd946c" providerId="LiveId" clId="{DF9DB6FC-E08D-4B0C-98B5-26BD742B19EA}" dt="2022-04-19T06:40:30.196" v="49" actId="27636"/>
        <pc:sldMkLst>
          <pc:docMk/>
          <pc:sldMk cId="3111315008" sldId="256"/>
        </pc:sldMkLst>
        <pc:spChg chg="mod">
          <ac:chgData name="Catana Lucian" userId="acd67822b7fd946c" providerId="LiveId" clId="{DF9DB6FC-E08D-4B0C-98B5-26BD742B19EA}" dt="2022-04-19T06:35:45.507" v="12" actId="1076"/>
          <ac:spMkLst>
            <pc:docMk/>
            <pc:sldMk cId="3111315008" sldId="256"/>
            <ac:spMk id="5" creationId="{FD650CEB-0F1D-4841-A340-19BAF45CE00B}"/>
          </ac:spMkLst>
        </pc:spChg>
        <pc:spChg chg="mod">
          <ac:chgData name="Catana Lucian" userId="acd67822b7fd946c" providerId="LiveId" clId="{DF9DB6FC-E08D-4B0C-98B5-26BD742B19EA}" dt="2022-04-19T06:40:30.196" v="49" actId="27636"/>
          <ac:spMkLst>
            <pc:docMk/>
            <pc:sldMk cId="3111315008" sldId="256"/>
            <ac:spMk id="6" creationId="{39F75330-95C8-4072-9EA3-B66E505DD51A}"/>
          </ac:spMkLst>
        </pc:spChg>
        <pc:picChg chg="mod">
          <ac:chgData name="Catana Lucian" userId="acd67822b7fd946c" providerId="LiveId" clId="{DF9DB6FC-E08D-4B0C-98B5-26BD742B19EA}" dt="2022-04-19T06:35:29.785" v="10" actId="14100"/>
          <ac:picMkLst>
            <pc:docMk/>
            <pc:sldMk cId="3111315008" sldId="256"/>
            <ac:picMk id="4" creationId="{DF178D93-C690-4E07-84C6-FCB6464F7802}"/>
          </ac:picMkLst>
        </pc:picChg>
        <pc:cxnChg chg="add mod">
          <ac:chgData name="Catana Lucian" userId="acd67822b7fd946c" providerId="LiveId" clId="{DF9DB6FC-E08D-4B0C-98B5-26BD742B19EA}" dt="2022-04-19T06:38:35.127" v="17" actId="13822"/>
          <ac:cxnSpMkLst>
            <pc:docMk/>
            <pc:sldMk cId="3111315008" sldId="256"/>
            <ac:cxnSpMk id="10" creationId="{0594A586-AE79-4B3B-956C-75A3316DD9E2}"/>
          </ac:cxnSpMkLst>
        </pc:cxnChg>
      </pc:sldChg>
      <pc:sldChg chg="new del">
        <pc:chgData name="Catana Lucian" userId="acd67822b7fd946c" providerId="LiveId" clId="{DF9DB6FC-E08D-4B0C-98B5-26BD742B19EA}" dt="2022-04-19T06:45:17.567" v="51" actId="680"/>
        <pc:sldMkLst>
          <pc:docMk/>
          <pc:sldMk cId="1926290834" sldId="257"/>
        </pc:sldMkLst>
      </pc:sldChg>
      <pc:sldChg chg="addSp modSp new mod">
        <pc:chgData name="Catana Lucian" userId="acd67822b7fd946c" providerId="LiveId" clId="{DF9DB6FC-E08D-4B0C-98B5-26BD742B19EA}" dt="2022-04-19T06:48:35.236" v="71" actId="207"/>
        <pc:sldMkLst>
          <pc:docMk/>
          <pc:sldMk cId="2700497705" sldId="257"/>
        </pc:sldMkLst>
        <pc:spChg chg="add mod">
          <ac:chgData name="Catana Lucian" userId="acd67822b7fd946c" providerId="LiveId" clId="{DF9DB6FC-E08D-4B0C-98B5-26BD742B19EA}" dt="2022-04-19T06:48:35.236" v="71" actId="207"/>
          <ac:spMkLst>
            <pc:docMk/>
            <pc:sldMk cId="2700497705" sldId="257"/>
            <ac:spMk id="3" creationId="{8C10F428-41A2-4E36-88AA-73E03A74E487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zitiv 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77BC0277-7E35-4822-88A3-847BFC9F34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o-RO"/>
              <a:t>Faceți clic pentru a edita stilul de titlu coordonator</a:t>
            </a:r>
          </a:p>
        </p:txBody>
      </p:sp>
      <p:sp>
        <p:nvSpPr>
          <p:cNvPr id="3" name="Subtitlu 2">
            <a:extLst>
              <a:ext uri="{FF2B5EF4-FFF2-40B4-BE49-F238E27FC236}">
                <a16:creationId xmlns:a16="http://schemas.microsoft.com/office/drawing/2014/main" id="{0466014E-ADFA-44E5-95F3-8DDE7C9245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o-RO"/>
              <a:t>Faceți clic pentru a edita stilul de subtitlu coordonator</a:t>
            </a:r>
          </a:p>
        </p:txBody>
      </p:sp>
      <p:sp>
        <p:nvSpPr>
          <p:cNvPr id="4" name="Substituent dată 3">
            <a:extLst>
              <a:ext uri="{FF2B5EF4-FFF2-40B4-BE49-F238E27FC236}">
                <a16:creationId xmlns:a16="http://schemas.microsoft.com/office/drawing/2014/main" id="{DAE4EA9A-070A-4177-8A9F-61970C1E01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D13C1-DD30-4548-8DA9-D732EBBC2B9E}" type="datetimeFigureOut">
              <a:rPr lang="ro-RO" smtClean="0"/>
              <a:t>19.04.2022</a:t>
            </a:fld>
            <a:endParaRPr lang="ro-RO"/>
          </a:p>
        </p:txBody>
      </p:sp>
      <p:sp>
        <p:nvSpPr>
          <p:cNvPr id="5" name="Substituent subsol 4">
            <a:extLst>
              <a:ext uri="{FF2B5EF4-FFF2-40B4-BE49-F238E27FC236}">
                <a16:creationId xmlns:a16="http://schemas.microsoft.com/office/drawing/2014/main" id="{FEB5BBE9-82B1-42CD-B3EB-2FBF905F8E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ubstituent număr diapozitiv 5">
            <a:extLst>
              <a:ext uri="{FF2B5EF4-FFF2-40B4-BE49-F238E27FC236}">
                <a16:creationId xmlns:a16="http://schemas.microsoft.com/office/drawing/2014/main" id="{98B7320A-9247-47A4-9384-4D57B30F77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56C8D-1242-42E2-879C-A4488DBF36D5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2839775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ext vertical și 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65AA19BB-BBD6-48E7-A957-81DE6F544E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Faceți clic pentru a edita stilul de titlu coordonator</a:t>
            </a:r>
          </a:p>
        </p:txBody>
      </p:sp>
      <p:sp>
        <p:nvSpPr>
          <p:cNvPr id="3" name="Substituent text vertical 2">
            <a:extLst>
              <a:ext uri="{FF2B5EF4-FFF2-40B4-BE49-F238E27FC236}">
                <a16:creationId xmlns:a16="http://schemas.microsoft.com/office/drawing/2014/main" id="{60DA79C5-9BEA-475E-81B8-D7FF536ACD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</a:p>
        </p:txBody>
      </p:sp>
      <p:sp>
        <p:nvSpPr>
          <p:cNvPr id="4" name="Substituent dată 3">
            <a:extLst>
              <a:ext uri="{FF2B5EF4-FFF2-40B4-BE49-F238E27FC236}">
                <a16:creationId xmlns:a16="http://schemas.microsoft.com/office/drawing/2014/main" id="{0819EAEE-395B-4F05-9944-73DA9FECAA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D13C1-DD30-4548-8DA9-D732EBBC2B9E}" type="datetimeFigureOut">
              <a:rPr lang="ro-RO" smtClean="0"/>
              <a:t>19.04.2022</a:t>
            </a:fld>
            <a:endParaRPr lang="ro-RO"/>
          </a:p>
        </p:txBody>
      </p:sp>
      <p:sp>
        <p:nvSpPr>
          <p:cNvPr id="5" name="Substituent subsol 4">
            <a:extLst>
              <a:ext uri="{FF2B5EF4-FFF2-40B4-BE49-F238E27FC236}">
                <a16:creationId xmlns:a16="http://schemas.microsoft.com/office/drawing/2014/main" id="{0022CFA2-7AA9-4B73-8084-55D009B34B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ubstituent număr diapozitiv 5">
            <a:extLst>
              <a:ext uri="{FF2B5EF4-FFF2-40B4-BE49-F238E27FC236}">
                <a16:creationId xmlns:a16="http://schemas.microsoft.com/office/drawing/2014/main" id="{28889B24-6ECB-49EA-95CC-42B6E6267D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56C8D-1242-42E2-879C-A4488DBF36D5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41052278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lu vertical și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vertical 1">
            <a:extLst>
              <a:ext uri="{FF2B5EF4-FFF2-40B4-BE49-F238E27FC236}">
                <a16:creationId xmlns:a16="http://schemas.microsoft.com/office/drawing/2014/main" id="{B229C20B-7343-49A7-AC5E-31A48E7BDC2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o-RO"/>
              <a:t>Faceți clic pentru a edita stilul de titlu coordonator</a:t>
            </a:r>
          </a:p>
        </p:txBody>
      </p:sp>
      <p:sp>
        <p:nvSpPr>
          <p:cNvPr id="3" name="Substituent text vertical 2">
            <a:extLst>
              <a:ext uri="{FF2B5EF4-FFF2-40B4-BE49-F238E27FC236}">
                <a16:creationId xmlns:a16="http://schemas.microsoft.com/office/drawing/2014/main" id="{257A0251-4847-41D1-9FB4-5ACEE2E511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</a:p>
        </p:txBody>
      </p:sp>
      <p:sp>
        <p:nvSpPr>
          <p:cNvPr id="4" name="Substituent dată 3">
            <a:extLst>
              <a:ext uri="{FF2B5EF4-FFF2-40B4-BE49-F238E27FC236}">
                <a16:creationId xmlns:a16="http://schemas.microsoft.com/office/drawing/2014/main" id="{B75FD5D4-F270-4E5C-AE06-40AC1C6265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D13C1-DD30-4548-8DA9-D732EBBC2B9E}" type="datetimeFigureOut">
              <a:rPr lang="ro-RO" smtClean="0"/>
              <a:t>19.04.2022</a:t>
            </a:fld>
            <a:endParaRPr lang="ro-RO"/>
          </a:p>
        </p:txBody>
      </p:sp>
      <p:sp>
        <p:nvSpPr>
          <p:cNvPr id="5" name="Substituent subsol 4">
            <a:extLst>
              <a:ext uri="{FF2B5EF4-FFF2-40B4-BE49-F238E27FC236}">
                <a16:creationId xmlns:a16="http://schemas.microsoft.com/office/drawing/2014/main" id="{7AF4AC73-A723-4158-8FD7-148C9517A8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ubstituent număr diapozitiv 5">
            <a:extLst>
              <a:ext uri="{FF2B5EF4-FFF2-40B4-BE49-F238E27FC236}">
                <a16:creationId xmlns:a16="http://schemas.microsoft.com/office/drawing/2014/main" id="{252036EF-F8AE-4ABA-925F-4F3ED6BC42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56C8D-1242-42E2-879C-A4488DBF36D5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6493713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u și conțin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D9875217-B6C1-44D5-A197-5F28CDA2E4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Faceți clic pentru a edita stilul de titlu coordonator</a:t>
            </a:r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CD5B22C4-E7D4-4F22-B5AB-E4B093BB52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</a:p>
        </p:txBody>
      </p:sp>
      <p:sp>
        <p:nvSpPr>
          <p:cNvPr id="4" name="Substituent dată 3">
            <a:extLst>
              <a:ext uri="{FF2B5EF4-FFF2-40B4-BE49-F238E27FC236}">
                <a16:creationId xmlns:a16="http://schemas.microsoft.com/office/drawing/2014/main" id="{12DCA2AC-52DB-4F1A-8463-F1B56152E0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D13C1-DD30-4548-8DA9-D732EBBC2B9E}" type="datetimeFigureOut">
              <a:rPr lang="ro-RO" smtClean="0"/>
              <a:t>19.04.2022</a:t>
            </a:fld>
            <a:endParaRPr lang="ro-RO"/>
          </a:p>
        </p:txBody>
      </p:sp>
      <p:sp>
        <p:nvSpPr>
          <p:cNvPr id="5" name="Substituent subsol 4">
            <a:extLst>
              <a:ext uri="{FF2B5EF4-FFF2-40B4-BE49-F238E27FC236}">
                <a16:creationId xmlns:a16="http://schemas.microsoft.com/office/drawing/2014/main" id="{C8C2FBD5-BD8E-4338-8ED1-7AE1028F7A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ubstituent număr diapozitiv 5">
            <a:extLst>
              <a:ext uri="{FF2B5EF4-FFF2-40B4-BE49-F238E27FC236}">
                <a16:creationId xmlns:a16="http://schemas.microsoft.com/office/drawing/2014/main" id="{D2DFF41E-BC8F-4A7C-B857-B2B7C8915D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56C8D-1242-42E2-879C-A4488DBF36D5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41313617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ntet secțiu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59768854-2222-4E2D-9E29-A73C171A05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o-RO"/>
              <a:t>Faceți clic pentru a edita stilul de titlu coordonator</a:t>
            </a:r>
          </a:p>
        </p:txBody>
      </p:sp>
      <p:sp>
        <p:nvSpPr>
          <p:cNvPr id="3" name="Substituent text 2">
            <a:extLst>
              <a:ext uri="{FF2B5EF4-FFF2-40B4-BE49-F238E27FC236}">
                <a16:creationId xmlns:a16="http://schemas.microsoft.com/office/drawing/2014/main" id="{617E15C3-9907-4549-B244-034E803EAD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o-RO"/>
              <a:t>Faceţi clic pentru a edita Master stiluri text</a:t>
            </a:r>
          </a:p>
        </p:txBody>
      </p:sp>
      <p:sp>
        <p:nvSpPr>
          <p:cNvPr id="4" name="Substituent dată 3">
            <a:extLst>
              <a:ext uri="{FF2B5EF4-FFF2-40B4-BE49-F238E27FC236}">
                <a16:creationId xmlns:a16="http://schemas.microsoft.com/office/drawing/2014/main" id="{0C10CFFC-BA5C-4EA8-8ECD-06C3755A32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D13C1-DD30-4548-8DA9-D732EBBC2B9E}" type="datetimeFigureOut">
              <a:rPr lang="ro-RO" smtClean="0"/>
              <a:t>19.04.2022</a:t>
            </a:fld>
            <a:endParaRPr lang="ro-RO"/>
          </a:p>
        </p:txBody>
      </p:sp>
      <p:sp>
        <p:nvSpPr>
          <p:cNvPr id="5" name="Substituent subsol 4">
            <a:extLst>
              <a:ext uri="{FF2B5EF4-FFF2-40B4-BE49-F238E27FC236}">
                <a16:creationId xmlns:a16="http://schemas.microsoft.com/office/drawing/2014/main" id="{E01C6BFB-DE5E-4D70-BA94-F56A9E608B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ubstituent număr diapozitiv 5">
            <a:extLst>
              <a:ext uri="{FF2B5EF4-FFF2-40B4-BE49-F238E27FC236}">
                <a16:creationId xmlns:a16="http://schemas.microsoft.com/office/drawing/2014/main" id="{87B432C9-C369-48EA-B8CE-F5102C883A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56C8D-1242-42E2-879C-A4488DBF36D5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619664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uă tipuri de conțin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15D81A4F-1F15-4852-9DFC-C11C8C7EDF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Faceți clic pentru a edita stilul de titlu coordonator</a:t>
            </a:r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0FB260A2-C32A-4B93-876A-3772E896E6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</a:p>
        </p:txBody>
      </p:sp>
      <p:sp>
        <p:nvSpPr>
          <p:cNvPr id="4" name="Substituent conținut 3">
            <a:extLst>
              <a:ext uri="{FF2B5EF4-FFF2-40B4-BE49-F238E27FC236}">
                <a16:creationId xmlns:a16="http://schemas.microsoft.com/office/drawing/2014/main" id="{5FE97037-F996-4516-B49B-7F7FB8DEEE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</a:p>
        </p:txBody>
      </p:sp>
      <p:sp>
        <p:nvSpPr>
          <p:cNvPr id="5" name="Substituent dată 4">
            <a:extLst>
              <a:ext uri="{FF2B5EF4-FFF2-40B4-BE49-F238E27FC236}">
                <a16:creationId xmlns:a16="http://schemas.microsoft.com/office/drawing/2014/main" id="{89699445-829B-4DD9-BDB9-3F1D6F3BA8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D13C1-DD30-4548-8DA9-D732EBBC2B9E}" type="datetimeFigureOut">
              <a:rPr lang="ro-RO" smtClean="0"/>
              <a:t>19.04.2022</a:t>
            </a:fld>
            <a:endParaRPr lang="ro-RO"/>
          </a:p>
        </p:txBody>
      </p:sp>
      <p:sp>
        <p:nvSpPr>
          <p:cNvPr id="6" name="Substituent subsol 5">
            <a:extLst>
              <a:ext uri="{FF2B5EF4-FFF2-40B4-BE49-F238E27FC236}">
                <a16:creationId xmlns:a16="http://schemas.microsoft.com/office/drawing/2014/main" id="{196C5839-F3FF-45EC-952F-0336B788D1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ubstituent număr diapozitiv 6">
            <a:extLst>
              <a:ext uri="{FF2B5EF4-FFF2-40B4-BE49-F238E27FC236}">
                <a16:creationId xmlns:a16="http://schemas.microsoft.com/office/drawing/2014/main" id="{79FC2A8B-88D3-44AC-A8D0-2718EFB9CA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56C8D-1242-42E2-879C-A4488DBF36D5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5003106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ț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FDDDAC96-2461-4674-ACDE-421E10841E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o-RO"/>
              <a:t>Faceți clic pentru a edita stilul de titlu coordonator</a:t>
            </a:r>
          </a:p>
        </p:txBody>
      </p:sp>
      <p:sp>
        <p:nvSpPr>
          <p:cNvPr id="3" name="Substituent text 2">
            <a:extLst>
              <a:ext uri="{FF2B5EF4-FFF2-40B4-BE49-F238E27FC236}">
                <a16:creationId xmlns:a16="http://schemas.microsoft.com/office/drawing/2014/main" id="{F17E2520-A4EF-4AD8-B784-DF583CB227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o-RO"/>
              <a:t>Faceţi clic pentru a edita Master stiluri text</a:t>
            </a:r>
          </a:p>
        </p:txBody>
      </p:sp>
      <p:sp>
        <p:nvSpPr>
          <p:cNvPr id="4" name="Substituent conținut 3">
            <a:extLst>
              <a:ext uri="{FF2B5EF4-FFF2-40B4-BE49-F238E27FC236}">
                <a16:creationId xmlns:a16="http://schemas.microsoft.com/office/drawing/2014/main" id="{761761AA-9069-47C2-9083-03783A4082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</a:p>
        </p:txBody>
      </p:sp>
      <p:sp>
        <p:nvSpPr>
          <p:cNvPr id="5" name="Substituent text 4">
            <a:extLst>
              <a:ext uri="{FF2B5EF4-FFF2-40B4-BE49-F238E27FC236}">
                <a16:creationId xmlns:a16="http://schemas.microsoft.com/office/drawing/2014/main" id="{191F6495-0840-4895-8C2F-339CC9C3C23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o-RO"/>
              <a:t>Faceţi clic pentru a edita Master stiluri text</a:t>
            </a:r>
          </a:p>
        </p:txBody>
      </p:sp>
      <p:sp>
        <p:nvSpPr>
          <p:cNvPr id="6" name="Substituent conținut 5">
            <a:extLst>
              <a:ext uri="{FF2B5EF4-FFF2-40B4-BE49-F238E27FC236}">
                <a16:creationId xmlns:a16="http://schemas.microsoft.com/office/drawing/2014/main" id="{40610D4F-7707-4691-AEDD-17C35319A8D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</a:p>
        </p:txBody>
      </p:sp>
      <p:sp>
        <p:nvSpPr>
          <p:cNvPr id="7" name="Substituent dată 6">
            <a:extLst>
              <a:ext uri="{FF2B5EF4-FFF2-40B4-BE49-F238E27FC236}">
                <a16:creationId xmlns:a16="http://schemas.microsoft.com/office/drawing/2014/main" id="{A2FBDAD9-4BC9-4EB6-9A7D-004631F3C3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D13C1-DD30-4548-8DA9-D732EBBC2B9E}" type="datetimeFigureOut">
              <a:rPr lang="ro-RO" smtClean="0"/>
              <a:t>19.04.2022</a:t>
            </a:fld>
            <a:endParaRPr lang="ro-RO"/>
          </a:p>
        </p:txBody>
      </p:sp>
      <p:sp>
        <p:nvSpPr>
          <p:cNvPr id="8" name="Substituent subsol 7">
            <a:extLst>
              <a:ext uri="{FF2B5EF4-FFF2-40B4-BE49-F238E27FC236}">
                <a16:creationId xmlns:a16="http://schemas.microsoft.com/office/drawing/2014/main" id="{34D1B6FD-5632-40DA-9BA6-D7AEC776DA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9" name="Substituent număr diapozitiv 8">
            <a:extLst>
              <a:ext uri="{FF2B5EF4-FFF2-40B4-BE49-F238E27FC236}">
                <a16:creationId xmlns:a16="http://schemas.microsoft.com/office/drawing/2014/main" id="{8C241033-81DA-4585-A9E6-069D69702A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56C8D-1242-42E2-879C-A4488DBF36D5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4407373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Doar 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F1A0F469-3936-481F-9496-0D07AAED50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Faceți clic pentru a edita stilul de titlu coordonator</a:t>
            </a:r>
          </a:p>
        </p:txBody>
      </p:sp>
      <p:sp>
        <p:nvSpPr>
          <p:cNvPr id="3" name="Substituent dată 2">
            <a:extLst>
              <a:ext uri="{FF2B5EF4-FFF2-40B4-BE49-F238E27FC236}">
                <a16:creationId xmlns:a16="http://schemas.microsoft.com/office/drawing/2014/main" id="{2E696F2C-472D-4A93-91AE-A6569140F0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D13C1-DD30-4548-8DA9-D732EBBC2B9E}" type="datetimeFigureOut">
              <a:rPr lang="ro-RO" smtClean="0"/>
              <a:t>19.04.2022</a:t>
            </a:fld>
            <a:endParaRPr lang="ro-RO"/>
          </a:p>
        </p:txBody>
      </p:sp>
      <p:sp>
        <p:nvSpPr>
          <p:cNvPr id="4" name="Substituent subsol 3">
            <a:extLst>
              <a:ext uri="{FF2B5EF4-FFF2-40B4-BE49-F238E27FC236}">
                <a16:creationId xmlns:a16="http://schemas.microsoft.com/office/drawing/2014/main" id="{7F5FF119-3762-427E-BD11-D49BCFB4D6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5" name="Substituent număr diapozitiv 4">
            <a:extLst>
              <a:ext uri="{FF2B5EF4-FFF2-40B4-BE49-F238E27FC236}">
                <a16:creationId xmlns:a16="http://schemas.microsoft.com/office/drawing/2014/main" id="{1634095D-CB3F-44A9-B9FB-5E588604A7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56C8D-1242-42E2-879C-A4488DBF36D5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0984103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Necomple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stituent dată 1">
            <a:extLst>
              <a:ext uri="{FF2B5EF4-FFF2-40B4-BE49-F238E27FC236}">
                <a16:creationId xmlns:a16="http://schemas.microsoft.com/office/drawing/2014/main" id="{D4EF809D-EB60-41FF-872C-14674F692C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D13C1-DD30-4548-8DA9-D732EBBC2B9E}" type="datetimeFigureOut">
              <a:rPr lang="ro-RO" smtClean="0"/>
              <a:t>19.04.2022</a:t>
            </a:fld>
            <a:endParaRPr lang="ro-RO"/>
          </a:p>
        </p:txBody>
      </p:sp>
      <p:sp>
        <p:nvSpPr>
          <p:cNvPr id="3" name="Substituent subsol 2">
            <a:extLst>
              <a:ext uri="{FF2B5EF4-FFF2-40B4-BE49-F238E27FC236}">
                <a16:creationId xmlns:a16="http://schemas.microsoft.com/office/drawing/2014/main" id="{78E8A101-630B-4741-9B0F-A812AA5BBA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4" name="Substituent număr diapozitiv 3">
            <a:extLst>
              <a:ext uri="{FF2B5EF4-FFF2-40B4-BE49-F238E27FC236}">
                <a16:creationId xmlns:a16="http://schemas.microsoft.com/office/drawing/2014/main" id="{243EE5E0-5FF4-40A2-A4AD-AA78F1F0BE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56C8D-1242-42E2-879C-A4488DBF36D5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744413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ținut cu legend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41E67BD8-8A53-47FC-96C0-BC273A2A47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o-RO"/>
              <a:t>Faceți clic pentru a edita stilul de titlu coordonator</a:t>
            </a:r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93068118-596C-4978-A317-6E8DAFD365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</a:p>
        </p:txBody>
      </p:sp>
      <p:sp>
        <p:nvSpPr>
          <p:cNvPr id="4" name="Substituent text 3">
            <a:extLst>
              <a:ext uri="{FF2B5EF4-FFF2-40B4-BE49-F238E27FC236}">
                <a16:creationId xmlns:a16="http://schemas.microsoft.com/office/drawing/2014/main" id="{2E419BA5-84E9-4550-8884-9C84F5A8D7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o-RO"/>
              <a:t>Faceţi clic pentru a edita Master stiluri text</a:t>
            </a:r>
          </a:p>
        </p:txBody>
      </p:sp>
      <p:sp>
        <p:nvSpPr>
          <p:cNvPr id="5" name="Substituent dată 4">
            <a:extLst>
              <a:ext uri="{FF2B5EF4-FFF2-40B4-BE49-F238E27FC236}">
                <a16:creationId xmlns:a16="http://schemas.microsoft.com/office/drawing/2014/main" id="{72A39668-F983-4903-86E2-7587E87753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D13C1-DD30-4548-8DA9-D732EBBC2B9E}" type="datetimeFigureOut">
              <a:rPr lang="ro-RO" smtClean="0"/>
              <a:t>19.04.2022</a:t>
            </a:fld>
            <a:endParaRPr lang="ro-RO"/>
          </a:p>
        </p:txBody>
      </p:sp>
      <p:sp>
        <p:nvSpPr>
          <p:cNvPr id="6" name="Substituent subsol 5">
            <a:extLst>
              <a:ext uri="{FF2B5EF4-FFF2-40B4-BE49-F238E27FC236}">
                <a16:creationId xmlns:a16="http://schemas.microsoft.com/office/drawing/2014/main" id="{B7BBC4C8-6CB5-44DD-B408-7C1840F864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ubstituent număr diapozitiv 6">
            <a:extLst>
              <a:ext uri="{FF2B5EF4-FFF2-40B4-BE49-F238E27FC236}">
                <a16:creationId xmlns:a16="http://schemas.microsoft.com/office/drawing/2014/main" id="{1D736D08-018E-4B07-A2A4-704D1E5890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56C8D-1242-42E2-879C-A4488DBF36D5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9253081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ine cu legend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73A8923B-2EA8-44F7-A380-574907A958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o-RO"/>
              <a:t>Faceți clic pentru a edita stilul de titlu coordonator</a:t>
            </a:r>
          </a:p>
        </p:txBody>
      </p:sp>
      <p:sp>
        <p:nvSpPr>
          <p:cNvPr id="3" name="Substituent imagine 2">
            <a:extLst>
              <a:ext uri="{FF2B5EF4-FFF2-40B4-BE49-F238E27FC236}">
                <a16:creationId xmlns:a16="http://schemas.microsoft.com/office/drawing/2014/main" id="{663EA50C-2FB1-4146-994C-C4C9FDBC195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o-RO"/>
          </a:p>
        </p:txBody>
      </p:sp>
      <p:sp>
        <p:nvSpPr>
          <p:cNvPr id="4" name="Substituent text 3">
            <a:extLst>
              <a:ext uri="{FF2B5EF4-FFF2-40B4-BE49-F238E27FC236}">
                <a16:creationId xmlns:a16="http://schemas.microsoft.com/office/drawing/2014/main" id="{07007F6E-0C45-4631-9E89-593A4886CC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o-RO"/>
              <a:t>Faceţi clic pentru a edita Master stiluri text</a:t>
            </a:r>
          </a:p>
        </p:txBody>
      </p:sp>
      <p:sp>
        <p:nvSpPr>
          <p:cNvPr id="5" name="Substituent dată 4">
            <a:extLst>
              <a:ext uri="{FF2B5EF4-FFF2-40B4-BE49-F238E27FC236}">
                <a16:creationId xmlns:a16="http://schemas.microsoft.com/office/drawing/2014/main" id="{7BB2CB2A-5F96-4DCA-A7DD-7A731A7C2B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D13C1-DD30-4548-8DA9-D732EBBC2B9E}" type="datetimeFigureOut">
              <a:rPr lang="ro-RO" smtClean="0"/>
              <a:t>19.04.2022</a:t>
            </a:fld>
            <a:endParaRPr lang="ro-RO"/>
          </a:p>
        </p:txBody>
      </p:sp>
      <p:sp>
        <p:nvSpPr>
          <p:cNvPr id="6" name="Substituent subsol 5">
            <a:extLst>
              <a:ext uri="{FF2B5EF4-FFF2-40B4-BE49-F238E27FC236}">
                <a16:creationId xmlns:a16="http://schemas.microsoft.com/office/drawing/2014/main" id="{E532B4D7-68C6-42DD-8E4F-BA6D467E34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ubstituent număr diapozitiv 6">
            <a:extLst>
              <a:ext uri="{FF2B5EF4-FFF2-40B4-BE49-F238E27FC236}">
                <a16:creationId xmlns:a16="http://schemas.microsoft.com/office/drawing/2014/main" id="{3F957F56-DA51-4A57-A08E-1BDD44B9DD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56C8D-1242-42E2-879C-A4488DBF36D5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0447286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stituent titlu 1">
            <a:extLst>
              <a:ext uri="{FF2B5EF4-FFF2-40B4-BE49-F238E27FC236}">
                <a16:creationId xmlns:a16="http://schemas.microsoft.com/office/drawing/2014/main" id="{6D62877E-E0C7-48D8-AC03-6520A5D318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o-RO"/>
              <a:t>Faceți clic pentru a edita stilul de titlu coordonator</a:t>
            </a:r>
          </a:p>
        </p:txBody>
      </p:sp>
      <p:sp>
        <p:nvSpPr>
          <p:cNvPr id="3" name="Substituent text 2">
            <a:extLst>
              <a:ext uri="{FF2B5EF4-FFF2-40B4-BE49-F238E27FC236}">
                <a16:creationId xmlns:a16="http://schemas.microsoft.com/office/drawing/2014/main" id="{20BE88C9-B727-4501-9E8A-90F818B15A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</a:p>
        </p:txBody>
      </p:sp>
      <p:sp>
        <p:nvSpPr>
          <p:cNvPr id="4" name="Substituent dată 3">
            <a:extLst>
              <a:ext uri="{FF2B5EF4-FFF2-40B4-BE49-F238E27FC236}">
                <a16:creationId xmlns:a16="http://schemas.microsoft.com/office/drawing/2014/main" id="{54FA9103-FFB1-4AF0-96EA-805B1E8087A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FD13C1-DD30-4548-8DA9-D732EBBC2B9E}" type="datetimeFigureOut">
              <a:rPr lang="ro-RO" smtClean="0"/>
              <a:t>19.04.2022</a:t>
            </a:fld>
            <a:endParaRPr lang="ro-RO"/>
          </a:p>
        </p:txBody>
      </p:sp>
      <p:sp>
        <p:nvSpPr>
          <p:cNvPr id="5" name="Substituent subsol 4">
            <a:extLst>
              <a:ext uri="{FF2B5EF4-FFF2-40B4-BE49-F238E27FC236}">
                <a16:creationId xmlns:a16="http://schemas.microsoft.com/office/drawing/2014/main" id="{FAC68781-6D57-4DB3-A84F-545CBBF5EB5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o-RO"/>
          </a:p>
        </p:txBody>
      </p:sp>
      <p:sp>
        <p:nvSpPr>
          <p:cNvPr id="6" name="Substituent număr diapozitiv 5">
            <a:extLst>
              <a:ext uri="{FF2B5EF4-FFF2-40B4-BE49-F238E27FC236}">
                <a16:creationId xmlns:a16="http://schemas.microsoft.com/office/drawing/2014/main" id="{A0697026-C0AD-47B9-91A9-B81977CB988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C56C8D-1242-42E2-879C-A4488DBF36D5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7256022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o-R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ine 3">
            <a:extLst>
              <a:ext uri="{FF2B5EF4-FFF2-40B4-BE49-F238E27FC236}">
                <a16:creationId xmlns:a16="http://schemas.microsoft.com/office/drawing/2014/main" id="{DF178D93-C690-4E07-84C6-FCB6464F78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10714" y="612422"/>
            <a:ext cx="7161353" cy="1260000"/>
          </a:xfrm>
          <a:prstGeom prst="rect">
            <a:avLst/>
          </a:prstGeom>
        </p:spPr>
      </p:pic>
      <p:sp>
        <p:nvSpPr>
          <p:cNvPr id="5" name="Titlu 4">
            <a:extLst>
              <a:ext uri="{FF2B5EF4-FFF2-40B4-BE49-F238E27FC236}">
                <a16:creationId xmlns:a16="http://schemas.microsoft.com/office/drawing/2014/main" id="{FD650CEB-0F1D-4841-A340-19BAF45CE0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36540"/>
            <a:ext cx="10515600" cy="1500188"/>
          </a:xfrm>
        </p:spPr>
        <p:txBody>
          <a:bodyPr>
            <a:no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ro-RO" sz="4400" b="1" spc="300" dirty="0">
                <a:solidFill>
                  <a:schemeClr val="accent5">
                    <a:lumMod val="50000"/>
                  </a:schemeClr>
                </a:solidFill>
              </a:rPr>
              <a:t>„Servicii electronice extinse pentru Municipiul Arad”</a:t>
            </a:r>
          </a:p>
        </p:txBody>
      </p:sp>
      <p:sp>
        <p:nvSpPr>
          <p:cNvPr id="6" name="Substituent text 5">
            <a:extLst>
              <a:ext uri="{FF2B5EF4-FFF2-40B4-BE49-F238E27FC236}">
                <a16:creationId xmlns:a16="http://schemas.microsoft.com/office/drawing/2014/main" id="{39F75330-95C8-4072-9EA3-B66E505DD5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80783" y="4329954"/>
            <a:ext cx="10515600" cy="2100356"/>
          </a:xfrm>
        </p:spPr>
        <p:txBody>
          <a:bodyPr>
            <a:normAutofit fontScale="92500" lnSpcReduction="10000"/>
          </a:bodyPr>
          <a:lstStyle/>
          <a:p>
            <a:r>
              <a:rPr lang="ro-RO" sz="3600" b="1" spc="300" dirty="0">
                <a:solidFill>
                  <a:schemeClr val="accent5">
                    <a:lumMod val="50000"/>
                  </a:schemeClr>
                </a:solidFill>
              </a:rPr>
              <a:t>Cod SIPOCA: </a:t>
            </a:r>
            <a:r>
              <a:rPr lang="ro-RO" sz="3600" spc="300" dirty="0">
                <a:solidFill>
                  <a:schemeClr val="accent5">
                    <a:lumMod val="50000"/>
                  </a:schemeClr>
                </a:solidFill>
              </a:rPr>
              <a:t>1216/MYSMIS 155162</a:t>
            </a:r>
          </a:p>
          <a:p>
            <a:r>
              <a:rPr lang="ro-RO" sz="3600" b="1" spc="300" dirty="0">
                <a:solidFill>
                  <a:schemeClr val="accent5">
                    <a:lumMod val="50000"/>
                  </a:schemeClr>
                </a:solidFill>
              </a:rPr>
              <a:t>Data de începere a proiectului:</a:t>
            </a:r>
            <a:r>
              <a:rPr lang="ro-RO" sz="3600" spc="300" dirty="0">
                <a:solidFill>
                  <a:schemeClr val="accent5">
                    <a:lumMod val="50000"/>
                  </a:schemeClr>
                </a:solidFill>
              </a:rPr>
              <a:t> 12.04.2022</a:t>
            </a:r>
          </a:p>
          <a:p>
            <a:r>
              <a:rPr lang="ro-RO" sz="3600" b="1" spc="300" dirty="0">
                <a:solidFill>
                  <a:schemeClr val="accent5">
                    <a:lumMod val="50000"/>
                  </a:schemeClr>
                </a:solidFill>
              </a:rPr>
              <a:t>Perioada de implementare a proiectului: </a:t>
            </a:r>
            <a:r>
              <a:rPr lang="ro-RO" sz="3600" spc="300" dirty="0">
                <a:solidFill>
                  <a:schemeClr val="accent5">
                    <a:lumMod val="50000"/>
                  </a:schemeClr>
                </a:solidFill>
              </a:rPr>
              <a:t>16 luni</a:t>
            </a:r>
          </a:p>
          <a:p>
            <a:r>
              <a:rPr lang="ro-RO" sz="3600" b="1" spc="300" dirty="0">
                <a:solidFill>
                  <a:schemeClr val="accent5">
                    <a:lumMod val="50000"/>
                  </a:schemeClr>
                </a:solidFill>
              </a:rPr>
              <a:t>Valoarea totală a proiectului: </a:t>
            </a:r>
            <a:r>
              <a:rPr lang="ro-RO" sz="3600" spc="300" dirty="0">
                <a:solidFill>
                  <a:schemeClr val="accent5">
                    <a:lumMod val="50000"/>
                  </a:schemeClr>
                </a:solidFill>
              </a:rPr>
              <a:t>2.087.022,00 lei</a:t>
            </a:r>
          </a:p>
          <a:p>
            <a:endParaRPr lang="ro-RO" sz="2800" spc="300" dirty="0"/>
          </a:p>
        </p:txBody>
      </p:sp>
      <p:cxnSp>
        <p:nvCxnSpPr>
          <p:cNvPr id="10" name="Conector drept 9">
            <a:extLst>
              <a:ext uri="{FF2B5EF4-FFF2-40B4-BE49-F238E27FC236}">
                <a16:creationId xmlns:a16="http://schemas.microsoft.com/office/drawing/2014/main" id="{0594A586-AE79-4B3B-956C-75A3316DD9E2}"/>
              </a:ext>
            </a:extLst>
          </p:cNvPr>
          <p:cNvCxnSpPr>
            <a:cxnSpLocks/>
          </p:cNvCxnSpPr>
          <p:nvPr/>
        </p:nvCxnSpPr>
        <p:spPr>
          <a:xfrm>
            <a:off x="795618" y="3636728"/>
            <a:ext cx="10600765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113150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tăText 2">
            <a:extLst>
              <a:ext uri="{FF2B5EF4-FFF2-40B4-BE49-F238E27FC236}">
                <a16:creationId xmlns:a16="http://schemas.microsoft.com/office/drawing/2014/main" id="{8C10F428-41A2-4E36-88AA-73E03A74E487}"/>
              </a:ext>
            </a:extLst>
          </p:cNvPr>
          <p:cNvSpPr txBox="1"/>
          <p:nvPr/>
        </p:nvSpPr>
        <p:spPr>
          <a:xfrm>
            <a:off x="649942" y="230945"/>
            <a:ext cx="10892117" cy="6396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it-IT" sz="2400" b="1" dirty="0">
                <a:solidFill>
                  <a:schemeClr val="accent5">
                    <a:lumMod val="50000"/>
                  </a:schemeClr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Obiectivul general al proiectului: </a:t>
            </a:r>
            <a:r>
              <a:rPr lang="it-IT" sz="2400" dirty="0">
                <a:solidFill>
                  <a:schemeClr val="accent5">
                    <a:lumMod val="50000"/>
                  </a:schemeClr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Îmbunătățirea calității și accesibilității serviciilor publice aferente competențelor partajate oferite de Primăria Municipiului Arad, prin simplificarea procedurilor administrației locale cu scopul de a eficientiza activitatea instituțională în relația cu cetățenii.   </a:t>
            </a:r>
            <a:endParaRPr lang="ro-RO" sz="2400" dirty="0">
              <a:solidFill>
                <a:schemeClr val="accent5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it-IT" sz="2400" b="1" dirty="0">
                <a:solidFill>
                  <a:schemeClr val="accent5">
                    <a:lumMod val="50000"/>
                  </a:schemeClr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Obiectivele specifice ale proiectului sunt: </a:t>
            </a:r>
            <a:endParaRPr lang="ro-RO" sz="2400" dirty="0">
              <a:solidFill>
                <a:schemeClr val="accent5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it-IT" sz="2400" dirty="0">
                <a:solidFill>
                  <a:schemeClr val="accent5">
                    <a:lumMod val="50000"/>
                  </a:schemeClr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OS1. Implementarea unor proceduri simplificate în vederea reducerii birocrației pentru cetățeni, la nivel local, în corespondență cu Planul Integrat pentru simplificarea procedurilor adminstrative aplicabile cetățenilor, atât din perspectiva back-office, cât și front-office, prin introducerea unor soluții digitale noi și integrarea celor existente, pentru serviciile publice aferente competențelor partajate ale adminstrației publice locale;</a:t>
            </a:r>
            <a:endParaRPr lang="ro-RO" sz="2400" dirty="0">
              <a:solidFill>
                <a:schemeClr val="accent5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it-IT" sz="2400" dirty="0">
                <a:solidFill>
                  <a:schemeClr val="accent5">
                    <a:lumMod val="50000"/>
                  </a:schemeClr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OS2. Dezvoltarea cunoștințelor și abilităților personalului în vederea sprijinirii măsurilor vizate de proiect.</a:t>
            </a:r>
            <a:endParaRPr lang="ro-RO" sz="2400" dirty="0">
              <a:solidFill>
                <a:schemeClr val="accent5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0497705"/>
      </p:ext>
    </p:extLst>
  </p:cSld>
  <p:clrMapOvr>
    <a:masterClrMapping/>
  </p:clrMapOvr>
</p:sld>
</file>

<file path=ppt/theme/theme1.xml><?xml version="1.0" encoding="utf-8"?>
<a:theme xmlns:a="http://schemas.openxmlformats.org/drawingml/2006/main" name="Temă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</TotalTime>
  <Words>155</Words>
  <Application>Microsoft Office PowerPoint</Application>
  <PresentationFormat>Ecran lat</PresentationFormat>
  <Paragraphs>9</Paragraphs>
  <Slides>2</Slides>
  <Notes>0</Notes>
  <HiddenSlides>0</HiddenSlides>
  <MMClips>0</MMClips>
  <ScaleCrop>false</ScaleCrop>
  <HeadingPairs>
    <vt:vector size="6" baseType="variant">
      <vt:variant>
        <vt:lpstr>Fonturi utilizate</vt:lpstr>
      </vt:variant>
      <vt:variant>
        <vt:i4>4</vt:i4>
      </vt:variant>
      <vt:variant>
        <vt:lpstr>Temă</vt:lpstr>
      </vt:variant>
      <vt:variant>
        <vt:i4>1</vt:i4>
      </vt:variant>
      <vt:variant>
        <vt:lpstr>Titluri diapozitive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Trebuchet MS</vt:lpstr>
      <vt:lpstr>Temă Office</vt:lpstr>
      <vt:lpstr>„Servicii electronice extinse pentru Municipiul Arad”</vt:lpstr>
      <vt:lpstr>Prezentare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„Servicii electronice extinse pentru Municipiul Arad”</dc:title>
  <dc:creator>Catana Lucian</dc:creator>
  <cp:lastModifiedBy>catana lucian</cp:lastModifiedBy>
  <cp:revision>2</cp:revision>
  <dcterms:created xsi:type="dcterms:W3CDTF">2022-04-19T06:26:04Z</dcterms:created>
  <dcterms:modified xsi:type="dcterms:W3CDTF">2022-04-19T07:42:26Z</dcterms:modified>
</cp:coreProperties>
</file>